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3" r:id="rId11"/>
    <p:sldId id="272" r:id="rId12"/>
    <p:sldId id="271" r:id="rId13"/>
    <p:sldId id="262" r:id="rId14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2592" y="-6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7534" y="359997"/>
            <a:ext cx="8299265" cy="1470025"/>
          </a:xfrm>
        </p:spPr>
        <p:txBody>
          <a:bodyPr anchor="t"/>
          <a:lstStyle/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7200" y="4473135"/>
            <a:ext cx="6400800" cy="1752600"/>
          </a:xfrm>
        </p:spPr>
        <p:txBody>
          <a:bodyPr anchor="b">
            <a:normAutofit/>
          </a:bodyPr>
          <a:lstStyle>
            <a:lvl1pPr marL="0" indent="0" algn="l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CH" dirty="0" smtClean="0"/>
              <a:t>Master-Untertitelformat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387535" y="6362255"/>
            <a:ext cx="2133600" cy="365125"/>
          </a:xfrm>
        </p:spPr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0341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CH" dirty="0" smtClean="0"/>
              <a:t>Mastertextformat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77967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CH" dirty="0" smtClean="0"/>
              <a:t>Mastertextformat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438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589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CH" dirty="0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722313" y="6356350"/>
            <a:ext cx="2133600" cy="365125"/>
          </a:xfrm>
        </p:spPr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361113" y="6356350"/>
            <a:ext cx="2133600" cy="365125"/>
          </a:xfrm>
        </p:spPr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060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88801" y="1600200"/>
            <a:ext cx="41069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dirty="0" smtClean="0"/>
              <a:t>Mastertextformat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199" y="1600200"/>
            <a:ext cx="4203701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388801" y="6362255"/>
            <a:ext cx="2133600" cy="365125"/>
          </a:xfrm>
        </p:spPr>
        <p:txBody>
          <a:bodyPr/>
          <a:lstStyle>
            <a:lvl1pPr>
              <a:defRPr>
                <a:latin typeface="Avenir Book"/>
                <a:cs typeface="Avenir Book"/>
              </a:defRPr>
            </a:lvl1pPr>
          </a:lstStyle>
          <a:p>
            <a:fld id="{2E0E4246-E8F1-8B40-A618-E3D495CC0660}" type="datetimeFigureOut">
              <a:rPr lang="de-DE" smtClean="0"/>
              <a:pPr/>
              <a:t>28.01.14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venir Book"/>
                <a:cs typeface="Avenir Book"/>
              </a:defRPr>
            </a:lvl1pPr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718301" y="6356350"/>
            <a:ext cx="2133600" cy="365125"/>
          </a:xfrm>
        </p:spPr>
        <p:txBody>
          <a:bodyPr/>
          <a:lstStyle>
            <a:lvl1pPr>
              <a:defRPr>
                <a:latin typeface="Contrast Limited Adapted Histogram Equialization"/>
                <a:cs typeface="Contrast Limited Adapted Histogram Equialization"/>
              </a:defRPr>
            </a:lvl1pPr>
          </a:lstStyle>
          <a:p>
            <a:fld id="{53B53829-8088-BD48-A054-DD8E97F07FCB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077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dirty="0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8338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142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1204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CH" smtClean="0"/>
              <a:t>Mastertextformat bearbeiten</a:t>
            </a:r>
          </a:p>
          <a:p>
            <a:pPr lvl="1"/>
            <a:r>
              <a:rPr lang="de-CH" smtClean="0"/>
              <a:t>Zweite Ebene</a:t>
            </a:r>
          </a:p>
          <a:p>
            <a:pPr lvl="2"/>
            <a:r>
              <a:rPr lang="de-CH" smtClean="0"/>
              <a:t>Dritte Ebene</a:t>
            </a:r>
          </a:p>
          <a:p>
            <a:pPr lvl="3"/>
            <a:r>
              <a:rPr lang="de-CH" smtClean="0"/>
              <a:t>Vierte Ebene</a:t>
            </a:r>
          </a:p>
          <a:p>
            <a:pPr lvl="4"/>
            <a:r>
              <a:rPr lang="de-CH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4549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CH" dirty="0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E4246-E8F1-8B40-A618-E3D495CC0660}" type="datetimeFigureOut">
              <a:rPr lang="de-DE" smtClean="0"/>
              <a:t>28.01.14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53829-8088-BD48-A054-DD8E97F07FC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88801" y="360000"/>
            <a:ext cx="8463100" cy="1143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de-CH" dirty="0" smtClean="0"/>
              <a:t>Mastertitelformat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88801" y="1651365"/>
            <a:ext cx="8463100" cy="45335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CH" dirty="0" smtClean="0"/>
              <a:t>Mastertextformat bearbeiten</a:t>
            </a:r>
          </a:p>
          <a:p>
            <a:pPr lvl="1"/>
            <a:r>
              <a:rPr lang="de-CH" dirty="0" smtClean="0"/>
              <a:t>Zweite Ebene</a:t>
            </a:r>
          </a:p>
          <a:p>
            <a:pPr lvl="2"/>
            <a:r>
              <a:rPr lang="de-CH" dirty="0" smtClean="0"/>
              <a:t>Dritte Ebene</a:t>
            </a:r>
          </a:p>
          <a:p>
            <a:pPr lvl="3"/>
            <a:r>
              <a:rPr lang="de-CH" dirty="0" smtClean="0"/>
              <a:t>Vierte Ebene</a:t>
            </a:r>
          </a:p>
          <a:p>
            <a:pPr lvl="4"/>
            <a:r>
              <a:rPr lang="de-CH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101205" y="636225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E4246-E8F1-8B40-A618-E3D495CC0660}" type="datetimeFigureOut">
              <a:rPr lang="de-DE" smtClean="0"/>
              <a:t>28.01.14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53829-8088-BD48-A054-DD8E97F07FCB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22352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rgbClr val="404040"/>
          </a:solidFill>
          <a:latin typeface="Avenir Light"/>
          <a:ea typeface="+mj-ea"/>
          <a:cs typeface="Avenir Light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>
              <a:lumMod val="75000"/>
              <a:lumOff val="25000"/>
            </a:schemeClr>
          </a:solidFill>
          <a:latin typeface="Avenir Light"/>
          <a:ea typeface="+mn-ea"/>
          <a:cs typeface="Avenir Light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>
              <a:lumMod val="75000"/>
              <a:lumOff val="25000"/>
            </a:schemeClr>
          </a:solidFill>
          <a:latin typeface="Avenir Light"/>
          <a:ea typeface="+mn-ea"/>
          <a:cs typeface="Avenir Light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Avenir Light"/>
          <a:ea typeface="+mn-ea"/>
          <a:cs typeface="Avenir Light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>
              <a:lumMod val="75000"/>
              <a:lumOff val="25000"/>
            </a:schemeClr>
          </a:solidFill>
          <a:latin typeface="Avenir Light"/>
          <a:ea typeface="+mn-ea"/>
          <a:cs typeface="Avenir Light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>
              <a:lumMod val="75000"/>
              <a:lumOff val="25000"/>
            </a:schemeClr>
          </a:solidFill>
          <a:latin typeface="Avenir Light"/>
          <a:ea typeface="+mn-ea"/>
          <a:cs typeface="Avenir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000" dirty="0" err="1" smtClean="0"/>
              <a:t>Door</a:t>
            </a:r>
            <a:r>
              <a:rPr lang="de-DE" sz="4000" dirty="0" smtClean="0"/>
              <a:t> </a:t>
            </a:r>
            <a:r>
              <a:rPr lang="de-DE" sz="4000" dirty="0" err="1" smtClean="0"/>
              <a:t>Tracked</a:t>
            </a:r>
            <a:r>
              <a:rPr lang="de-DE" sz="4000" dirty="0" smtClean="0"/>
              <a:t> </a:t>
            </a:r>
            <a:br>
              <a:rPr lang="de-DE" sz="4000" dirty="0" smtClean="0"/>
            </a:br>
            <a:r>
              <a:rPr lang="de-DE" sz="4000" dirty="0" err="1" smtClean="0"/>
              <a:t>Augmented</a:t>
            </a:r>
            <a:r>
              <a:rPr lang="de-DE" sz="4000" dirty="0" smtClean="0"/>
              <a:t> Reality</a:t>
            </a:r>
            <a:endParaRPr lang="de-DE" sz="4000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David </a:t>
            </a:r>
            <a:r>
              <a:rPr lang="de-DE" dirty="0" err="1" smtClean="0"/>
              <a:t>Kron</a:t>
            </a:r>
            <a:r>
              <a:rPr lang="de-DE" dirty="0" smtClean="0"/>
              <a:t> &amp; Mato Ilic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2940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MSAC</a:t>
            </a:r>
            <a:endParaRPr lang="de-DE" dirty="0"/>
          </a:p>
        </p:txBody>
      </p:sp>
      <p:pic>
        <p:nvPicPr>
          <p:cNvPr id="4" name="Bild 3" descr="Bildschirmfoto 2014-01-28 um 16.23.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101" y="1098390"/>
            <a:ext cx="6172200" cy="567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567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Door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pic>
        <p:nvPicPr>
          <p:cNvPr id="4" name="Bild 3" descr="seg-jo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8501" y="1144800"/>
            <a:ext cx="3906974" cy="5468400"/>
          </a:xfrm>
          <a:prstGeom prst="rect">
            <a:avLst/>
          </a:prstGeom>
        </p:spPr>
      </p:pic>
      <p:pic>
        <p:nvPicPr>
          <p:cNvPr id="5" name="Bild 4" descr="Bildschirmfoto 2014-01-28 um 16.49.1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" y="1144430"/>
            <a:ext cx="3648128" cy="5468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63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Door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pic>
        <p:nvPicPr>
          <p:cNvPr id="4" name="Bild 3" descr="seg-gro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0" y="1143000"/>
            <a:ext cx="3902837" cy="5455799"/>
          </a:xfrm>
          <a:prstGeom prst="rect">
            <a:avLst/>
          </a:prstGeom>
        </p:spPr>
      </p:pic>
      <p:pic>
        <p:nvPicPr>
          <p:cNvPr id="5" name="Bild 4" descr="seg-detect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200" y="1143000"/>
            <a:ext cx="3907884" cy="5469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49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Ende!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Vielen Dank fürs zuhören</a:t>
            </a:r>
            <a:endParaRPr lang="de-DE" dirty="0"/>
          </a:p>
        </p:txBody>
      </p:sp>
      <p:sp>
        <p:nvSpPr>
          <p:cNvPr id="8" name="Textfeld 7"/>
          <p:cNvSpPr txBox="1"/>
          <p:nvPr/>
        </p:nvSpPr>
        <p:spPr>
          <a:xfrm>
            <a:off x="311334" y="1219200"/>
            <a:ext cx="1987366" cy="38989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>
              <a:spcBef>
                <a:spcPct val="0"/>
              </a:spcBef>
              <a:buNone/>
              <a:defRPr sz="3600">
                <a:solidFill>
                  <a:srgbClr val="404040"/>
                </a:solidFill>
                <a:latin typeface="Avenir Light"/>
                <a:ea typeface="+mj-ea"/>
                <a:cs typeface="Avenir Light"/>
              </a:defRPr>
            </a:lvl1pPr>
          </a:lstStyle>
          <a:p>
            <a:r>
              <a:rPr lang="de-DE" sz="25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10420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Kalibrierung</a:t>
            </a:r>
            <a:endParaRPr lang="de-DE" dirty="0"/>
          </a:p>
        </p:txBody>
      </p:sp>
      <p:pic>
        <p:nvPicPr>
          <p:cNvPr id="6" name="Bild 5" descr="lochkamera_prinzi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1244600"/>
            <a:ext cx="77724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68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Kalibrierung</a:t>
            </a:r>
            <a:endParaRPr lang="de-DE" dirty="0"/>
          </a:p>
        </p:txBody>
      </p:sp>
      <p:pic>
        <p:nvPicPr>
          <p:cNvPr id="9" name="Bild 8" descr="geometric distortion pincushion barrel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0" b="56296"/>
          <a:stretch/>
        </p:blipFill>
        <p:spPr>
          <a:xfrm>
            <a:off x="388801" y="2120900"/>
            <a:ext cx="8184369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10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Kalibrierung</a:t>
            </a:r>
            <a:endParaRPr lang="de-DE" dirty="0"/>
          </a:p>
        </p:txBody>
      </p:sp>
      <p:pic>
        <p:nvPicPr>
          <p:cNvPr id="4" name="Bild 3" descr="calib-undistorte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0" y="1504800"/>
            <a:ext cx="5757800" cy="45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774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Kalibrierung</a:t>
            </a:r>
            <a:endParaRPr lang="de-DE" dirty="0"/>
          </a:p>
        </p:txBody>
      </p:sp>
      <p:pic>
        <p:nvPicPr>
          <p:cNvPr id="4" name="Bild 3" descr="calib-checkerboar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0" y="1316164"/>
            <a:ext cx="7264157" cy="51354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7444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Kalibrierung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40448087"/>
              </p:ext>
            </p:extLst>
          </p:nvPr>
        </p:nvGraphicFramePr>
        <p:xfrm>
          <a:off x="388938" y="1651000"/>
          <a:ext cx="8462961" cy="44500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223962"/>
                <a:gridCol w="1447800"/>
                <a:gridCol w="5791199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Parameter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Typ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Funktion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b="0" dirty="0" smtClean="0"/>
                        <a:t>R</a:t>
                      </a:r>
                      <a:r>
                        <a:rPr lang="de-DE" b="0" baseline="-25000" dirty="0" smtClean="0"/>
                        <a:t>X</a:t>
                      </a:r>
                      <a:endParaRPr lang="de-DE" b="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extrinsisch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Rotation um die x-Achse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R</a:t>
                      </a:r>
                      <a:r>
                        <a:rPr lang="de-DE" baseline="-25000" dirty="0" smtClean="0"/>
                        <a:t>Y</a:t>
                      </a:r>
                      <a:endParaRPr lang="de-DE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extrinsisch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Rotation um die y-Achse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R</a:t>
                      </a:r>
                      <a:r>
                        <a:rPr lang="de-DE" baseline="-25000" dirty="0" smtClean="0"/>
                        <a:t>Z</a:t>
                      </a:r>
                      <a:endParaRPr lang="de-DE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extrinsisch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Rotation um die </a:t>
                      </a:r>
                      <a:r>
                        <a:rPr lang="de-DE" dirty="0" err="1" smtClean="0"/>
                        <a:t>z</a:t>
                      </a:r>
                      <a:r>
                        <a:rPr lang="de-DE" dirty="0" smtClean="0"/>
                        <a:t>-Achse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</a:t>
                      </a:r>
                      <a:r>
                        <a:rPr lang="de-DE" baseline="-25000" dirty="0" smtClean="0"/>
                        <a:t>X</a:t>
                      </a:r>
                      <a:endParaRPr lang="de-DE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extrinsisch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Translation in x-Richtung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</a:t>
                      </a:r>
                      <a:r>
                        <a:rPr lang="de-DE" baseline="-25000" dirty="0" smtClean="0"/>
                        <a:t>Y</a:t>
                      </a:r>
                      <a:endParaRPr lang="de-DE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extrinsisch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Translation in </a:t>
                      </a:r>
                      <a:r>
                        <a:rPr lang="de-DE" dirty="0" err="1" smtClean="0"/>
                        <a:t>y</a:t>
                      </a:r>
                      <a:r>
                        <a:rPr lang="de-DE" dirty="0" smtClean="0"/>
                        <a:t>-Richtung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</a:t>
                      </a:r>
                      <a:r>
                        <a:rPr lang="de-DE" baseline="-25000" dirty="0" smtClean="0"/>
                        <a:t>Z</a:t>
                      </a:r>
                      <a:endParaRPr lang="de-DE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extrinsisch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Translation in </a:t>
                      </a:r>
                      <a:r>
                        <a:rPr lang="de-DE" dirty="0" err="1" smtClean="0"/>
                        <a:t>z</a:t>
                      </a:r>
                      <a:r>
                        <a:rPr lang="de-DE" dirty="0" smtClean="0"/>
                        <a:t>-Richtung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f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intrinsisch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Effektive Brennweite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</a:t>
                      </a:r>
                      <a:r>
                        <a:rPr lang="de-DE" baseline="-25000" dirty="0" smtClean="0"/>
                        <a:t>X</a:t>
                      </a:r>
                      <a:endParaRPr lang="de-DE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intrinsisch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x-Wert des Bildhauptpunktes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C</a:t>
                      </a:r>
                      <a:r>
                        <a:rPr lang="de-DE" baseline="-25000" dirty="0" smtClean="0"/>
                        <a:t>Y</a:t>
                      </a:r>
                      <a:endParaRPr lang="de-DE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intrinsisch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err="1" smtClean="0"/>
                        <a:t>y</a:t>
                      </a:r>
                      <a:r>
                        <a:rPr lang="de-DE" dirty="0" smtClean="0"/>
                        <a:t>-Wert des Bildhauptpunktes</a:t>
                      </a: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</a:t>
                      </a:r>
                      <a:r>
                        <a:rPr lang="de-DE" baseline="-25000" dirty="0" err="1" smtClean="0"/>
                        <a:t>X</a:t>
                      </a:r>
                      <a:endParaRPr lang="de-DE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intrinsisch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Skalierungsfaktor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dirty="0" smtClean="0"/>
                        <a:t>intrinsisch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Radialer Linsenfehlerkoeffizient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024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Line Segment </a:t>
            </a:r>
            <a:r>
              <a:rPr lang="de-DE" dirty="0" err="1" smtClean="0"/>
              <a:t>Detection</a:t>
            </a:r>
            <a:endParaRPr lang="de-DE" dirty="0"/>
          </a:p>
        </p:txBody>
      </p:sp>
      <p:pic>
        <p:nvPicPr>
          <p:cNvPr id="5" name="Bild 4" descr="hough-raw-segment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99" y="1144800"/>
            <a:ext cx="3903070" cy="5468400"/>
          </a:xfrm>
          <a:prstGeom prst="rect">
            <a:avLst/>
          </a:prstGeom>
        </p:spPr>
      </p:pic>
      <p:pic>
        <p:nvPicPr>
          <p:cNvPr id="6" name="Bild 5" descr="seg-raw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600" y="1144800"/>
            <a:ext cx="3916741" cy="54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09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LSWMS</a:t>
            </a:r>
            <a:endParaRPr lang="de-DE" dirty="0"/>
          </a:p>
        </p:txBody>
      </p:sp>
      <p:pic>
        <p:nvPicPr>
          <p:cNvPr id="4" name="Bild 3" descr="lswm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" y="1903593"/>
            <a:ext cx="8420100" cy="3019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75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Door</a:t>
            </a:r>
            <a:r>
              <a:rPr lang="de-DE" dirty="0" smtClean="0"/>
              <a:t> </a:t>
            </a:r>
            <a:r>
              <a:rPr lang="de-DE" dirty="0" err="1" smtClean="0"/>
              <a:t>Detection</a:t>
            </a:r>
            <a:endParaRPr lang="de-DE" dirty="0"/>
          </a:p>
        </p:txBody>
      </p:sp>
      <p:pic>
        <p:nvPicPr>
          <p:cNvPr id="4" name="Bild 3" descr="seg-categoriz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801" y="1144800"/>
            <a:ext cx="3916743" cy="5468400"/>
          </a:xfrm>
          <a:prstGeom prst="rect">
            <a:avLst/>
          </a:prstGeom>
        </p:spPr>
      </p:pic>
      <p:pic>
        <p:nvPicPr>
          <p:cNvPr id="6" name="Bild 5" descr="Bildschirmfoto 2014-01-28 um 16.46.4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562" y="1145145"/>
            <a:ext cx="3638544" cy="5468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253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fad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</Words>
  <Application>Microsoft Macintosh PowerPoint</Application>
  <PresentationFormat>Bildschirmpräsentation (4:3)</PresentationFormat>
  <Paragraphs>52</Paragraphs>
  <Slides>13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4" baseType="lpstr">
      <vt:lpstr>Office-Design</vt:lpstr>
      <vt:lpstr>Door Tracked  Augmented Reality</vt:lpstr>
      <vt:lpstr>Kalibrierung</vt:lpstr>
      <vt:lpstr>Kalibrierung</vt:lpstr>
      <vt:lpstr>Kalibrierung</vt:lpstr>
      <vt:lpstr>Kalibrierung</vt:lpstr>
      <vt:lpstr>Kalibrierung</vt:lpstr>
      <vt:lpstr>Line Segment Detection</vt:lpstr>
      <vt:lpstr>LSWMS</vt:lpstr>
      <vt:lpstr>Door Detection</vt:lpstr>
      <vt:lpstr>MSAC</vt:lpstr>
      <vt:lpstr>Door Detection</vt:lpstr>
      <vt:lpstr>Door Detection</vt:lpstr>
      <vt:lpstr>Ende!</vt:lpstr>
    </vt:vector>
  </TitlesOfParts>
  <Company>n/a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Mato Ilic</dc:creator>
  <cp:lastModifiedBy>Mato Ilic</cp:lastModifiedBy>
  <cp:revision>33</cp:revision>
  <dcterms:created xsi:type="dcterms:W3CDTF">2014-01-15T17:38:02Z</dcterms:created>
  <dcterms:modified xsi:type="dcterms:W3CDTF">2014-01-28T15:52:54Z</dcterms:modified>
</cp:coreProperties>
</file>

<file path=docProps/thumbnail.jpeg>
</file>